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8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7710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Hacking with AI: RAGs, Agents, and Exploit Chains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2139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4/2/25 | Cybersecurity Club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118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By: Dennis Freyman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90003" y="527685"/>
            <a:ext cx="5050274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You!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4458" y="1542693"/>
            <a:ext cx="6161365" cy="61613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136" y="885587"/>
            <a:ext cx="7326868" cy="661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AI Cyber Threat Landscape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04136" y="1949529"/>
            <a:ext cx="3742134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79%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021913" y="2864763"/>
            <a:ext cx="310657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Increased Security Budget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04136" y="3316367"/>
            <a:ext cx="374213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Executives boosting cybersecurity spending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697730" y="1949529"/>
            <a:ext cx="3742134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68%</a:t>
            </a:r>
            <a:endParaRPr lang="en-US" sz="5200" dirty="0"/>
          </a:p>
        </p:txBody>
      </p:sp>
      <p:sp>
        <p:nvSpPr>
          <p:cNvPr id="8" name="Text 5"/>
          <p:cNvSpPr/>
          <p:nvPr/>
        </p:nvSpPr>
        <p:spPr>
          <a:xfrm>
            <a:off x="5245060" y="2864763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Human Manipulation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697730" y="3316367"/>
            <a:ext cx="374213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Breaches involving social engineering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700933" y="4463058"/>
            <a:ext cx="3742134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200"/>
              </a:lnSpc>
              <a:buNone/>
            </a:pPr>
            <a:r>
              <a:rPr lang="en-US" sz="5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595%</a:t>
            </a:r>
            <a:endParaRPr lang="en-US" sz="5200" dirty="0"/>
          </a:p>
        </p:txBody>
      </p:sp>
      <p:sp>
        <p:nvSpPr>
          <p:cNvPr id="11" name="Text 8"/>
          <p:cNvSpPr/>
          <p:nvPr/>
        </p:nvSpPr>
        <p:spPr>
          <a:xfrm>
            <a:off x="3248263" y="5378291"/>
            <a:ext cx="264735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Transaction Growth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00933" y="5829895"/>
            <a:ext cx="3742134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Explosive increase in enterprise AI use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04136" y="6700123"/>
            <a:ext cx="7735729" cy="643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is lowering barriers to entry for cybercriminals. Threat actors are weaponizing these technologies at unprecedented scale.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378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Understanding Retrieval-Augmented Generation (RAG)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622471"/>
            <a:ext cx="2163723" cy="126599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76" y="3222427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5072" y="2839045"/>
            <a:ext cx="278999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AI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35072" y="3325178"/>
            <a:ext cx="27899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Cutting-edge intelligence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2551" y="3900249"/>
            <a:ext cx="86454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972" y="3942517"/>
            <a:ext cx="4327446" cy="1265992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4385072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16993" y="4159091"/>
            <a:ext cx="28744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Data Access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16993" y="4645223"/>
            <a:ext cx="327136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Retrieves relevant information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4472" y="5220295"/>
            <a:ext cx="756356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51" y="5262563"/>
            <a:ext cx="6491288" cy="126599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5705118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8913" y="5479137"/>
            <a:ext cx="34142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Response Quality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498913" y="5965269"/>
            <a:ext cx="341423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Greater accuracy and reliability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58309" y="6772275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65% of Fortune 500 companies are implementing RAG systems. The "ConfusedPilot" attack shows how these systems can be exploited.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808" y="586502"/>
            <a:ext cx="5608082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Attack Vectors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08" y="1606987"/>
            <a:ext cx="1065490" cy="1278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4301" y="1819989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 Injection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024301" y="2298144"/>
            <a:ext cx="637389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Malicious content added to knowledge bases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8" y="2885599"/>
            <a:ext cx="1065490" cy="1278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4301" y="3098602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Filter Bypass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024301" y="3576757"/>
            <a:ext cx="637389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Circumventing AI security measures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08" y="4164211"/>
            <a:ext cx="1065490" cy="1278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4301" y="4377214"/>
            <a:ext cx="280404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Persistence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024301" y="4855369"/>
            <a:ext cx="637389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Vulnerabilities remain after content removal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08" y="5442823"/>
            <a:ext cx="1065490" cy="12786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4301" y="5655826"/>
            <a:ext cx="2865239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Response Manipulation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024301" y="6133981"/>
            <a:ext cx="6373892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Crafting dangerous AI outputs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45808" y="6961108"/>
            <a:ext cx="7652385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demonstrations at DEF CON AI Village 2024 showed these attack vectors in action.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1667"/>
            <a:ext cx="94308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LLM Agents 101 – What’s an AI Agent?</a:t>
            </a:r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2143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LLM with a Mission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18" y="3913644"/>
            <a:ext cx="324088" cy="405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34932" y="298573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Has tools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463" y="2957453"/>
            <a:ext cx="324088" cy="40517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934932" y="5443061"/>
            <a:ext cx="36864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Can actually act on questions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097643"/>
            <a:ext cx="4589740" cy="4589740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5070" y="5698391"/>
            <a:ext cx="324088" cy="405170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58309" y="693110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19" y="568881"/>
            <a:ext cx="7695962" cy="1361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Autonomous LLM Agents for Red Teaming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24019" y="2240280"/>
            <a:ext cx="3744516" cy="2656880"/>
          </a:xfrm>
          <a:prstGeom prst="roundRect">
            <a:avLst>
              <a:gd name="adj" fmla="val 7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30831" y="244709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WormGPT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30831" y="2911316"/>
            <a:ext cx="3330893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Specialized for cybercriminal activities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30831" y="3697367"/>
            <a:ext cx="3330893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Focuses on network penetration and malware creation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675346" y="2240280"/>
            <a:ext cx="3744635" cy="2656880"/>
          </a:xfrm>
          <a:prstGeom prst="roundRect">
            <a:avLst>
              <a:gd name="adj" fmla="val 7008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82158" y="2447092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FraudGPT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4882158" y="2911316"/>
            <a:ext cx="33310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Designed for financial scams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82158" y="3366373"/>
            <a:ext cx="333101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convincing fraudulent communications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4019" y="5103971"/>
            <a:ext cx="7695962" cy="1663898"/>
          </a:xfrm>
          <a:prstGeom prst="roundRect">
            <a:avLst>
              <a:gd name="adj" fmla="val 11191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30831" y="5310783"/>
            <a:ext cx="2722245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Unregulated Models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30831" y="5775008"/>
            <a:ext cx="728233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safety guardrails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30831" y="6230064"/>
            <a:ext cx="7282339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specifically for malicious purposes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24019" y="7000518"/>
            <a:ext cx="7695962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tools provide advanced capabilities without ethical constraints. They're designed specifically for criminal use.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78312"/>
            <a:ext cx="102373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A.R.G.U.S. – The unreleased AI death tool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36288" y="404098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Self-deploying LLM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26" y="4028658"/>
            <a:ext cx="304681" cy="3807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10011" y="2634258"/>
            <a:ext cx="42620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reconnaissance, vulnerability scanning, and lateral movement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648" y="3005197"/>
            <a:ext cx="304681" cy="3807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610011" y="5091589"/>
            <a:ext cx="426208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Builds, deploys, and adapts malware</a:t>
            </a:r>
            <a:endParaRPr lang="en-US" sz="22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1924288"/>
            <a:ext cx="4589740" cy="4589740"/>
          </a:xfrm>
          <a:prstGeom prst="rect">
            <a:avLst/>
          </a:prstGeom>
        </p:spPr>
      </p:pic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648" y="5052120"/>
            <a:ext cx="304681" cy="38076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758309" y="6757749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 like AutoGen and CrewAI enable complex coordinated attacks. Multiple AI agents work together for sophisticated hacking.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793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A.R.G.U.S.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133" y="1675567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90455" y="2487930"/>
            <a:ext cx="37630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Autonomously and Immediate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133" y="3277433"/>
            <a:ext cx="541615" cy="54161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51221" y="4089797"/>
            <a:ext cx="48414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Full-system, simultaneous destruction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758309" y="4575929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133" y="5355908"/>
            <a:ext cx="541615" cy="54161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900124" y="6168271"/>
            <a:ext cx="334363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Not guessing—it's </a:t>
            </a:r>
            <a:pPr algn="ctr" indent="0" marL="0">
              <a:lnSpc>
                <a:spcPts val="2800"/>
              </a:lnSpc>
              <a:buNone/>
            </a:pPr>
            <a:r>
              <a:rPr lang="en-US" sz="2200" b="1" i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58309" y="66544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58309" y="724483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58215"/>
            <a:ext cx="82655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Future of AI in Cybersecurity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04192"/>
            <a:ext cx="4190762" cy="25900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9108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Evolving Defense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396984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systems that adapt to new threats in real-time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19" y="2104192"/>
            <a:ext cx="4190762" cy="25900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19819" y="4910852"/>
            <a:ext cx="30089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Human-AI Collaboration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19819" y="5396984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Partnership between experts and intelligent systems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329" y="2104192"/>
            <a:ext cx="4190762" cy="25900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1329" y="49108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Collective Security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81329" y="5396984"/>
            <a:ext cx="419076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Even more shared intelligence across organizations and borders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758309" y="633412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security landscape continues to evolve rapidly. Both attackers and defenders must adapt.</a:t>
            </a:r>
            <a:endParaRPr lang="en-US" sz="1700" dirty="0"/>
          </a:p>
        </p:txBody>
      </p:sp>
      <p:sp>
        <p:nvSpPr>
          <p:cNvPr id="13" name="Text 8"/>
          <p:cNvSpPr/>
          <p:nvPr/>
        </p:nvSpPr>
        <p:spPr>
          <a:xfrm>
            <a:off x="758309" y="692455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2025-10-03T20:10:14Z</dcterms:created>
  <dcterms:modified xsi:type="dcterms:W3CDTF">2025-10-03T20:10:14Z</dcterms:modified>
</cp:coreProperties>
</file>